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7356E97-C95C-4EBE-B141-E26146EFEB0B}" type="datetimeFigureOut">
              <a:rPr lang="en-GB" smtClean="0"/>
              <a:t>10/01/2020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66324D3D-D59C-4243-9FA5-83B0F47793E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Senedd</a:t>
            </a:r>
            <a:r>
              <a:rPr lang="en-GB" dirty="0" smtClean="0"/>
              <a:t> – 13</a:t>
            </a:r>
            <a:r>
              <a:rPr lang="en-GB" baseline="30000" dirty="0" smtClean="0"/>
              <a:t>th</a:t>
            </a:r>
            <a:r>
              <a:rPr lang="en-GB" dirty="0" smtClean="0"/>
              <a:t> January 2020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OUR VOICE MATTERS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7630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520940" cy="548640"/>
          </a:xfrm>
        </p:spPr>
        <p:txBody>
          <a:bodyPr/>
          <a:lstStyle/>
          <a:p>
            <a:pPr algn="ctr"/>
            <a:r>
              <a:rPr lang="en-GB" dirty="0" smtClean="0"/>
              <a:t>Article 12: The right to have our opinions and voices heard.</a:t>
            </a:r>
            <a:endParaRPr lang="en-GB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772816"/>
            <a:ext cx="2670274" cy="267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2912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does this make you feel?</a:t>
            </a:r>
            <a:endParaRPr lang="en-GB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10438"/>
            <a:ext cx="3024336" cy="18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http://t3.gstatic.com/images?q=tbn:ANd9GcTRIdJ46frqgMrPkiUqVRI0595eLN_vLhykqscPi9KorCwHkqBuwUyH_-Y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08720"/>
            <a:ext cx="3418853" cy="2096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t1.gstatic.com/images?q=tbn:ANd9GcRBVKKCE15U0ESNjePP_gPpV4zyTGCsOE9uhGl4hRSepu3HrTcwTMAGpo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717032"/>
            <a:ext cx="311385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 Chaotic scenes like this outside a primary school in Bournemouth have promted a crackdown on selfish parents who park on zig-zag lines outside school gate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140968"/>
            <a:ext cx="5458133" cy="348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781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Insert video here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7986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 to have our say!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/>
              <a:t>How would you like to come to school everyday?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/>
              <a:t>What would make you feel safe when walking/cycling to school?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/>
              <a:t>How can we make more families walk/cycle/scoot to school?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/>
              <a:t>Competitions?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 smtClean="0"/>
              <a:t>How will families other children know about it?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67994074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46</TotalTime>
  <Words>79</Words>
  <Application>Microsoft Office PowerPoint</Application>
  <PresentationFormat>On-screen Show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Angles</vt:lpstr>
      <vt:lpstr>Senedd – 13th January 2020</vt:lpstr>
      <vt:lpstr>Article 12: The right to have our opinions and voices heard.</vt:lpstr>
      <vt:lpstr>How does this make you feel?</vt:lpstr>
      <vt:lpstr>Insert video here</vt:lpstr>
      <vt:lpstr>Time to have our say!</vt:lpstr>
    </vt:vector>
  </TitlesOfParts>
  <Company>Cardiff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Mcfarland</dc:creator>
  <cp:lastModifiedBy>Danielle Mcfarland</cp:lastModifiedBy>
  <cp:revision>5</cp:revision>
  <dcterms:created xsi:type="dcterms:W3CDTF">2020-01-10T11:04:14Z</dcterms:created>
  <dcterms:modified xsi:type="dcterms:W3CDTF">2020-01-10T11:50:57Z</dcterms:modified>
</cp:coreProperties>
</file>