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164" y="-8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F500-987E-4D39-AC33-17A22106112B}" type="datetimeFigureOut">
              <a:rPr lang="en-GB" smtClean="0"/>
              <a:t>05/06/2019</a:t>
            </a:fld>
            <a:endParaRPr lang="en-GB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0F5C81-4BF8-4956-84D7-5EE46246ED54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F500-987E-4D39-AC33-17A22106112B}" type="datetimeFigureOut">
              <a:rPr lang="en-GB" smtClean="0"/>
              <a:t>05/06/2019</a:t>
            </a:fld>
            <a:endParaRPr lang="en-GB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0F5C81-4BF8-4956-84D7-5EE46246ED54}" type="slidenum">
              <a:rPr lang="en-GB" smtClean="0"/>
              <a:t>‹#›</a:t>
            </a:fld>
            <a:endParaRPr lang="en-GB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F500-987E-4D39-AC33-17A22106112B}" type="datetimeFigureOut">
              <a:rPr lang="en-GB" smtClean="0"/>
              <a:t>05/06/2019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0F5C81-4BF8-4956-84D7-5EE46246ED54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F500-987E-4D39-AC33-17A22106112B}" type="datetimeFigureOut">
              <a:rPr lang="en-GB" smtClean="0"/>
              <a:t>05/06/2019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0F5C81-4BF8-4956-84D7-5EE46246ED54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F500-987E-4D39-AC33-17A22106112B}" type="datetimeFigureOut">
              <a:rPr lang="en-GB" smtClean="0"/>
              <a:t>05/06/2019</a:t>
            </a:fld>
            <a:endParaRPr lang="en-GB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0F5C81-4BF8-4956-84D7-5EE46246ED54}" type="slidenum">
              <a:rPr lang="en-GB" smtClean="0"/>
              <a:t>‹#›</a:t>
            </a:fld>
            <a:endParaRPr lang="en-GB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F500-987E-4D39-AC33-17A22106112B}" type="datetimeFigureOut">
              <a:rPr lang="en-GB" smtClean="0"/>
              <a:t>05/06/2019</a:t>
            </a:fld>
            <a:endParaRPr lang="en-GB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0F5C81-4BF8-4956-84D7-5EE46246ED54}" type="slidenum">
              <a:rPr lang="en-GB" smtClean="0"/>
              <a:t>‹#›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F500-987E-4D39-AC33-17A22106112B}" type="datetimeFigureOut">
              <a:rPr lang="en-GB" smtClean="0"/>
              <a:t>05/06/2019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0F5C81-4BF8-4956-84D7-5EE46246ED54}" type="slidenum">
              <a:rPr lang="en-GB" smtClean="0"/>
              <a:t>‹#›</a:t>
            </a:fld>
            <a:endParaRPr lang="en-GB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F500-987E-4D39-AC33-17A22106112B}" type="datetimeFigureOut">
              <a:rPr lang="en-GB" smtClean="0"/>
              <a:t>05/06/2019</a:t>
            </a:fld>
            <a:endParaRPr lang="en-GB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0F5C81-4BF8-4956-84D7-5EE46246ED54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F500-987E-4D39-AC33-17A22106112B}" type="datetimeFigureOut">
              <a:rPr lang="en-GB" smtClean="0"/>
              <a:t>05/06/2019</a:t>
            </a:fld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0F5C81-4BF8-4956-84D7-5EE46246ED54}" type="slidenum">
              <a:rPr lang="en-GB" smtClean="0"/>
              <a:t>‹#›</a:t>
            </a:fld>
            <a:endParaRPr lang="en-GB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F500-987E-4D39-AC33-17A22106112B}" type="datetimeFigureOut">
              <a:rPr lang="en-GB" smtClean="0"/>
              <a:t>05/06/2019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F5C81-4BF8-4956-84D7-5EE46246ED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F500-987E-4D39-AC33-17A22106112B}" type="datetimeFigureOut">
              <a:rPr lang="en-GB" smtClean="0"/>
              <a:t>05/06/2019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F5C81-4BF8-4956-84D7-5EE46246ED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7D31F500-987E-4D39-AC33-17A22106112B}" type="datetimeFigureOut">
              <a:rPr lang="en-GB" smtClean="0"/>
              <a:t>05/06/2019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60F5C81-4BF8-4956-84D7-5EE46246ED54}" type="slidenum">
              <a:rPr lang="en-GB" smtClean="0"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sz="4800" b="1" dirty="0" smtClean="0">
                <a:latin typeface="Bradley Hand ITC" panose="03070402050302030203" pitchFamily="66" charset="0"/>
              </a:rPr>
              <a:t>St Bernadette’s Catholic Primary School</a:t>
            </a:r>
            <a:endParaRPr lang="en-GB" sz="4800" b="1" dirty="0">
              <a:latin typeface="Bradley Hand ITC" panose="03070402050302030203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5656" y="4437112"/>
            <a:ext cx="6172200" cy="685800"/>
          </a:xfrm>
        </p:spPr>
        <p:txBody>
          <a:bodyPr>
            <a:noAutofit/>
          </a:bodyPr>
          <a:lstStyle/>
          <a:p>
            <a:pPr algn="ctr"/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Senedd – Wednesday 5</a:t>
            </a:r>
            <a:r>
              <a:rPr lang="en-GB" sz="28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June 2019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T:\School Badge Image\new school badge with 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068960"/>
            <a:ext cx="2136251" cy="1440873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8676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8288" indent="0">
              <a:buNone/>
            </a:pPr>
            <a:r>
              <a:rPr lang="en-GB" dirty="0" smtClean="0"/>
              <a:t>Let us break the ice…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C:\Users\dmcfarland\AppData\Local\Microsoft\Windows\Temporary Internet Files\Content.IE5\83O2NNO8\iceberg_melting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2740"/>
            <a:ext cx="9259535" cy="6944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6543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8288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5247042"/>
            <a:ext cx="9144000" cy="1610957"/>
          </a:xfrm>
        </p:spPr>
        <p:txBody>
          <a:bodyPr/>
          <a:lstStyle/>
          <a:p>
            <a:r>
              <a:rPr lang="en-GB" sz="3200" b="1" dirty="0" smtClean="0">
                <a:latin typeface="Bradley Hand ITC" panose="03070402050302030203" pitchFamily="66" charset="0"/>
              </a:rPr>
              <a:t>Article 12: Every child has the right to voice their opinion, views and ideas in a safe environment. </a:t>
            </a:r>
            <a:endParaRPr lang="en-GB" sz="3200" b="1" dirty="0">
              <a:latin typeface="Bradley Hand ITC" panose="03070402050302030203" pitchFamily="66" charset="0"/>
            </a:endParaRPr>
          </a:p>
        </p:txBody>
      </p:sp>
      <p:pic>
        <p:nvPicPr>
          <p:cNvPr id="3076" name="Picture 4" descr="https://www.bursledonschools.co.uk/_site/data/images/news/42/main-pvvw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19579" cy="5247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travel.jumia.com/blog/wp-content/uploads/2015/08/Unicef_logo-2-660x4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63" y="4652673"/>
            <a:ext cx="3191685" cy="1188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4974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104" name="Picture 8" descr="Children cheering and jumping Royalty-free stock ph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429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2268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INSERT PICS OF WATER BOTTLES AND XMAS FAYRE HERE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64704" y="-3411760"/>
            <a:ext cx="11287254" cy="15049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9417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5318" y="4121696"/>
            <a:ext cx="4356131" cy="2736304"/>
          </a:xfrm>
        </p:spPr>
        <p:txBody>
          <a:bodyPr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What do we need to improve?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122" name="Picture 2" descr="C:\Users\dmcfarland\AppData\Local\Microsoft\Windows\Temporary Internet Files\Content.IE5\X7D0E9WZ\question_mark_by_norbert7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15" y="0"/>
            <a:ext cx="4357180" cy="4357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dmcfarland\AppData\Local\Microsoft\Windows\Temporary Internet Files\Content.IE5\83O2NNO8\question-marks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0"/>
            <a:ext cx="2423160" cy="1962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dmcfarland\AppData\Local\Microsoft\Windows\Temporary Internet Files\Content.IE5\83O2NNO8\question-mark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5878" y="1962912"/>
            <a:ext cx="4762500" cy="356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dmcfarland\AppData\Local\Microsoft\Windows\Temporary Internet Files\Content.IE5\X7D0E9WZ\question_mark_by_norbert79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7128" y="-98282"/>
            <a:ext cx="2381250" cy="227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5563567" y="5661248"/>
            <a:ext cx="19928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Why?</a:t>
            </a:r>
            <a:endParaRPr lang="en-U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60068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77240" y="4876800"/>
            <a:ext cx="2858656" cy="914400"/>
          </a:xfrm>
        </p:spPr>
        <p:txBody>
          <a:bodyPr/>
          <a:lstStyle/>
          <a:p>
            <a:r>
              <a:rPr lang="en-GB" sz="6600" dirty="0" smtClean="0"/>
              <a:t>How?</a:t>
            </a:r>
            <a:endParaRPr lang="en-GB" sz="6600" dirty="0"/>
          </a:p>
        </p:txBody>
      </p:sp>
      <p:pic>
        <p:nvPicPr>
          <p:cNvPr id="6146" name="Picture 2" descr="C:\Users\dmcfarland\AppData\Local\Microsoft\Windows\Temporary Internet Files\Content.IE5\UZC3RUG2\Question_mark_alternate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-5526"/>
            <a:ext cx="529865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6958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170" name="Picture 2" descr="Sea_Summer_Sky_Beach_48789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-24077"/>
            <a:ext cx="10373203" cy="691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7329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lemental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lemental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17</TotalTime>
  <Words>58</Words>
  <Application>Microsoft Office PowerPoint</Application>
  <PresentationFormat>On-screen Show (4:3)</PresentationFormat>
  <Paragraphs>8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Elemental</vt:lpstr>
      <vt:lpstr>St Bernadette’s Catholic Primary School</vt:lpstr>
      <vt:lpstr>PowerPoint Presentation</vt:lpstr>
      <vt:lpstr>Article 12: Every child has the right to voice their opinion, views and ideas in a safe environment. </vt:lpstr>
      <vt:lpstr>PowerPoint Presentation</vt:lpstr>
      <vt:lpstr>INSERT PICS OF WATER BOTTLES AND XMAS FAYRE HERE</vt:lpstr>
      <vt:lpstr>What do we need to improve?</vt:lpstr>
      <vt:lpstr>How?</vt:lpstr>
      <vt:lpstr>PowerPoint Presentation</vt:lpstr>
    </vt:vector>
  </TitlesOfParts>
  <Company>The City of Cardiff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 Bernadette’s Catholic Primary School</dc:title>
  <dc:creator>Danielle Mcfarland</dc:creator>
  <cp:lastModifiedBy>Danielle Mcfarland</cp:lastModifiedBy>
  <cp:revision>3</cp:revision>
  <dcterms:created xsi:type="dcterms:W3CDTF">2019-06-04T16:32:16Z</dcterms:created>
  <dcterms:modified xsi:type="dcterms:W3CDTF">2019-06-05T10:49:16Z</dcterms:modified>
</cp:coreProperties>
</file>