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Oi"/>
      <p:regular r:id="rId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8" roundtripDataSignature="AMtx7mhCK67hhnIFW4Eii5idS1q+MxQl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Oi-regular.fntdata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70528" y="529491"/>
            <a:ext cx="3289200" cy="900300"/>
          </a:xfrm>
          <a:prstGeom prst="rect">
            <a:avLst/>
          </a:prstGeom>
          <a:solidFill>
            <a:srgbClr val="00B050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05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INDEPENDENT WORK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Planned activities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 Plans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TASC Wheel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Enquiry based learning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3847620" y="1581035"/>
            <a:ext cx="51687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Oi"/>
                <a:ea typeface="Oi"/>
                <a:cs typeface="Oi"/>
                <a:sym typeface="Oi"/>
              </a:rPr>
              <a:t>St Bernadette’s Catholic Primary School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  <a:latin typeface="Oi"/>
                <a:ea typeface="Oi"/>
                <a:cs typeface="Oi"/>
                <a:sym typeface="Oi"/>
              </a:rPr>
              <a:t>MAT</a:t>
            </a:r>
            <a:endParaRPr b="1" sz="1600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</p:txBody>
      </p:sp>
      <p:pic>
        <p:nvPicPr>
          <p:cNvPr descr="new school badge" id="86" name="Google Shape;86;p1"/>
          <p:cNvPicPr preferRelativeResize="0"/>
          <p:nvPr/>
        </p:nvPicPr>
        <p:blipFill rotWithShape="1">
          <a:blip r:embed="rId3">
            <a:alphaModFix/>
          </a:blip>
          <a:srcRect b="748" l="12572" r="0" t="0"/>
          <a:stretch/>
        </p:blipFill>
        <p:spPr>
          <a:xfrm>
            <a:off x="5389066" y="2633872"/>
            <a:ext cx="2219909" cy="138062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>
            <a:off x="577417" y="4852607"/>
            <a:ext cx="2743800" cy="1785600"/>
          </a:xfrm>
          <a:prstGeom prst="rect">
            <a:avLst/>
          </a:prstGeom>
          <a:solidFill>
            <a:srgbClr val="FF6600"/>
          </a:solidFill>
          <a:ln cap="flat" cmpd="sng" w="952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Evidence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Displays</a:t>
            </a:r>
            <a:endParaRPr sz="11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Children’s books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GGR records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SeeSaw</a:t>
            </a:r>
            <a:endParaRPr sz="11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HWB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Twitter</a:t>
            </a:r>
            <a:endParaRPr sz="11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Google Classroom</a:t>
            </a:r>
            <a:endParaRPr sz="11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Newsletter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8687610" y="3329399"/>
            <a:ext cx="2976851" cy="900246"/>
          </a:xfrm>
          <a:prstGeom prst="rect">
            <a:avLst/>
          </a:prstGeom>
          <a:solidFill>
            <a:srgbClr val="FFC000"/>
          </a:solidFill>
          <a:ln cap="flat" cmpd="sng" w="9525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DCF and LNF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DCF and LNF Tasks are tracked through ‘DCF/LNF Tracker’ and a range of DCF/LNF tasks are noted in Cornerstones ILPs.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557610" y="1929445"/>
            <a:ext cx="2715177" cy="900246"/>
          </a:xfrm>
          <a:prstGeom prst="rect">
            <a:avLst/>
          </a:prstGeom>
          <a:solidFill>
            <a:srgbClr val="00B0F0"/>
          </a:solidFill>
          <a:ln cap="flat" cmpd="sng" w="952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Interventions</a:t>
            </a:r>
            <a:endParaRPr b="1"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Handwriting Motorway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Cued Spelling</a:t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ELSA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THRIVE</a:t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9485967" y="4402484"/>
            <a:ext cx="1708800" cy="738900"/>
          </a:xfrm>
          <a:prstGeom prst="rect">
            <a:avLst/>
          </a:prstGeom>
          <a:solidFill>
            <a:srgbClr val="00B0F0"/>
          </a:solidFill>
          <a:ln cap="flat" cmpd="sng" w="952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Displays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Displays celebrate children’s achievements in and out of school</a:t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9016335" y="636783"/>
            <a:ext cx="2648126" cy="2192908"/>
          </a:xfrm>
          <a:prstGeom prst="rect">
            <a:avLst/>
          </a:prstGeom>
          <a:solidFill>
            <a:srgbClr val="FFC000"/>
          </a:solidFill>
          <a:ln cap="flat" cmpd="sng" w="9525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Monitoring</a:t>
            </a:r>
            <a:r>
              <a:rPr lang="en-GB" sz="105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English is monitored once a half term by subject leaders: lesson observations, learning walks and  pupil voice  and which is recorded in Subject Monitoring Pack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Class Teachers and TAs track learning via INCERTS.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set own targets which are kept in PCP file and are reviewed termly 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554126" y="2838597"/>
            <a:ext cx="1486551" cy="738664"/>
          </a:xfrm>
          <a:prstGeom prst="rect">
            <a:avLst/>
          </a:prstGeom>
          <a:solidFill>
            <a:srgbClr val="FFC000"/>
          </a:solidFill>
          <a:ln cap="flat" cmpd="sng" w="9525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 Governor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Mary Affley</a:t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557635" y="3329356"/>
            <a:ext cx="2648100" cy="1385400"/>
          </a:xfrm>
          <a:prstGeom prst="rect">
            <a:avLst/>
          </a:prstGeom>
          <a:solidFill>
            <a:srgbClr val="FFC000"/>
          </a:solidFill>
          <a:ln cap="flat" cmpd="sng" w="9525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CHALLENGES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Talented and MA pupils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Enrichment activities, creative, linguistic etc.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Mastermind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Newspaper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Ty enfys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 Problem solving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4633296" y="4236323"/>
            <a:ext cx="3289200" cy="2193300"/>
          </a:xfrm>
          <a:prstGeom prst="rect">
            <a:avLst/>
          </a:prstGeom>
          <a:solidFill>
            <a:srgbClr val="00B050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THE CLASSROOM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Planning from the top down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Blooms Taxonomy questions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Questioning skills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Extension Activities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Thinking Hats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 cards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Higher Order Reading Skills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TASC Wheel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Nrich </a:t>
            </a: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Success Criteria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LNF – year above objectives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Groups for Maths, English GGR, IT, thinking</a:t>
            </a:r>
            <a:endParaRPr/>
          </a:p>
        </p:txBody>
      </p:sp>
      <p:sp>
        <p:nvSpPr>
          <p:cNvPr id="95" name="Google Shape;95;p1"/>
          <p:cNvSpPr txBox="1"/>
          <p:nvPr/>
        </p:nvSpPr>
        <p:spPr>
          <a:xfrm>
            <a:off x="8968548" y="5481006"/>
            <a:ext cx="2743700" cy="938719"/>
          </a:xfrm>
          <a:prstGeom prst="rect">
            <a:avLst/>
          </a:prstGeom>
          <a:solidFill>
            <a:srgbClr val="FF6600"/>
          </a:solidFill>
          <a:ln cap="flat" cmpd="sng" w="952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ACCOUNTABILITY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Target Setting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Marking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Progress Meetings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End of term assessments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3776850" y="529491"/>
            <a:ext cx="4951749" cy="577081"/>
          </a:xfrm>
          <a:prstGeom prst="rect">
            <a:avLst/>
          </a:prstGeom>
          <a:solidFill>
            <a:srgbClr val="00B0F0"/>
          </a:solidFill>
          <a:ln cap="flat" cmpd="sng" w="952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5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TALENTS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Football		Rugby		Cricket	Swimming	Tennis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Netball	Athletics	Sherman Dance		County Orchestra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2019-09-30T14:47:45Z</dcterms:created>
  <dc:creator>Headteacher</dc:creator>
</cp:coreProperties>
</file>